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2" r:id="rId6"/>
    <p:sldId id="273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827" autoAdjust="0"/>
  </p:normalViewPr>
  <p:slideViewPr>
    <p:cSldViewPr>
      <p:cViewPr varScale="1">
        <p:scale>
          <a:sx n="96" d="100"/>
          <a:sy n="96" d="100"/>
        </p:scale>
        <p:origin x="68" y="436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Introduction to Middleware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Madhu Venkat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a Distributed Transaction ?</a:t>
            </a:r>
          </a:p>
          <a:p>
            <a:r>
              <a:rPr lang="en-US" dirty="0"/>
              <a:t>What is Middleware ?</a:t>
            </a:r>
          </a:p>
          <a:p>
            <a:r>
              <a:rPr lang="en-US" dirty="0"/>
              <a:t>Middleware in Distributed computing</a:t>
            </a:r>
          </a:p>
          <a:p>
            <a:r>
              <a:rPr lang="en-US" dirty="0"/>
              <a:t>Different forms of Middleware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Introduction to Middleware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“A transaction symbolizes a unit of work performed (comprising of multiple operations if needed) within a system (distributed or monolith) and treated in a coherent and reliable way independent of other operations.”</a:t>
            </a:r>
          </a:p>
          <a:p>
            <a:r>
              <a:rPr lang="en-US" dirty="0"/>
              <a:t>Properties of a Transaction:</a:t>
            </a:r>
          </a:p>
          <a:p>
            <a:pPr lvl="1"/>
            <a:r>
              <a:rPr lang="en-US" dirty="0"/>
              <a:t>Atomic</a:t>
            </a:r>
          </a:p>
          <a:p>
            <a:pPr lvl="1"/>
            <a:r>
              <a:rPr lang="en-US" dirty="0"/>
              <a:t>Consistent</a:t>
            </a:r>
          </a:p>
          <a:p>
            <a:pPr lvl="1"/>
            <a:r>
              <a:rPr lang="en-US" dirty="0"/>
              <a:t>Isolated</a:t>
            </a:r>
          </a:p>
          <a:p>
            <a:pPr lvl="1"/>
            <a:r>
              <a:rPr lang="en-US" dirty="0"/>
              <a:t>Durable</a:t>
            </a:r>
          </a:p>
          <a:p>
            <a:r>
              <a:rPr lang="en-US" dirty="0"/>
              <a:t>All or Nothing mode of operation</a:t>
            </a:r>
          </a:p>
          <a:p>
            <a:r>
              <a:rPr lang="en-US" dirty="0"/>
              <a:t>Ex: Funds transfer (debit remittance account and credit beneficiary account)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Transaction 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Transaction</a:t>
            </a:r>
          </a:p>
        </p:txBody>
      </p:sp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“Middleware is the software that connects software components or enterprise applications in a distributed system”. </a:t>
            </a:r>
          </a:p>
          <a:p>
            <a:r>
              <a:rPr lang="en-US" dirty="0"/>
              <a:t>Examples: Enterprise Application Integration software, telecommunications software, transaction monitors, and messaging-and-queueing software.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/>
          <a:lstStyle/>
          <a:p>
            <a:r>
              <a:rPr lang="en-US" dirty="0"/>
              <a:t>What is Middleware 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67C980-628F-124D-A583-316C7FEC51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90800" y="3639926"/>
            <a:ext cx="6766153" cy="2583440"/>
          </a:xfrm>
          <a:prstGeom prst="rect">
            <a:avLst/>
          </a:prstGeom>
          <a:effectLst>
            <a:outerShdw blurRad="50800" dist="50800" dir="5400000" sx="56000" sy="56000" algn="ctr" rotWithShape="0">
              <a:schemeClr val="bg1"/>
            </a:outerShdw>
          </a:effectLst>
        </p:spPr>
      </p:pic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2CB2715E-DFB2-5E40-9E32-EAC33F0235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What is it ?</a:t>
            </a:r>
          </a:p>
        </p:txBody>
      </p:sp>
    </p:spTree>
    <p:extLst>
      <p:ext uri="{BB962C8B-B14F-4D97-AF65-F5344CB8AC3E}">
        <p14:creationId xmlns:p14="http://schemas.microsoft.com/office/powerpoint/2010/main" val="375031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Lies between the operating system and the applications on each side of a distributed computer network</a:t>
            </a:r>
          </a:p>
          <a:p>
            <a:pPr>
              <a:lnSpc>
                <a:spcPct val="100000"/>
              </a:lnSpc>
            </a:pPr>
            <a:r>
              <a:rPr lang="en-US" dirty="0"/>
              <a:t>Hides the intricacies of distributed applications</a:t>
            </a:r>
          </a:p>
          <a:p>
            <a:pPr>
              <a:lnSpc>
                <a:spcPct val="100000"/>
              </a:lnSpc>
            </a:pPr>
            <a:r>
              <a:rPr lang="en-US" dirty="0"/>
              <a:t>Hides the heterogeneity of hardware, operating systems, and protocols</a:t>
            </a:r>
          </a:p>
          <a:p>
            <a:pPr>
              <a:lnSpc>
                <a:spcPct val="100000"/>
              </a:lnSpc>
            </a:pPr>
            <a:r>
              <a:rPr lang="en-US" dirty="0"/>
              <a:t>Provides uniform and high-level interfaces used to make interoperable, reusable and portable applications</a:t>
            </a:r>
          </a:p>
          <a:p>
            <a:pPr>
              <a:lnSpc>
                <a:spcPct val="100000"/>
              </a:lnSpc>
            </a:pPr>
            <a:r>
              <a:rPr lang="en-US" dirty="0"/>
              <a:t>Provides a set of common services that minimizes duplication of efforts and enhances collaboration between applications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/>
          <a:lstStyle/>
          <a:p>
            <a:r>
              <a:rPr lang="en-US" dirty="0"/>
              <a:t>Middleware in Distributed computing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F9EAC04-D0FD-DA44-BD69-05E2B3E64D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What does it do ?</a:t>
            </a:r>
          </a:p>
        </p:txBody>
      </p:sp>
    </p:spTree>
    <p:extLst>
      <p:ext uri="{BB962C8B-B14F-4D97-AF65-F5344CB8AC3E}">
        <p14:creationId xmlns:p14="http://schemas.microsoft.com/office/powerpoint/2010/main" val="176375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Sockets</a:t>
            </a:r>
          </a:p>
          <a:p>
            <a:pPr>
              <a:lnSpc>
                <a:spcPct val="100000"/>
              </a:lnSpc>
            </a:pPr>
            <a:r>
              <a:rPr lang="en-US" dirty="0"/>
              <a:t>Remote Procedure Calls</a:t>
            </a:r>
          </a:p>
          <a:p>
            <a:pPr>
              <a:lnSpc>
                <a:spcPct val="100000"/>
              </a:lnSpc>
            </a:pPr>
            <a:r>
              <a:rPr lang="en-US" dirty="0"/>
              <a:t>Distributed Object Oriented Components (Ex: ORB)</a:t>
            </a:r>
          </a:p>
          <a:p>
            <a:pPr>
              <a:lnSpc>
                <a:spcPct val="100000"/>
              </a:lnSpc>
            </a:pPr>
            <a:r>
              <a:rPr lang="en-US" dirty="0"/>
              <a:t>Message Oriented Middleware (Message Queues/ Enterprise Message Bus etc.)</a:t>
            </a:r>
          </a:p>
          <a:p>
            <a:pPr>
              <a:lnSpc>
                <a:spcPct val="100000"/>
              </a:lnSpc>
            </a:pPr>
            <a:r>
              <a:rPr lang="en-US" dirty="0"/>
              <a:t>Service Oriented Architectures</a:t>
            </a:r>
          </a:p>
          <a:p>
            <a:pPr>
              <a:lnSpc>
                <a:spcPct val="100000"/>
              </a:lnSpc>
            </a:pPr>
            <a:r>
              <a:rPr lang="en-US" dirty="0"/>
              <a:t>Web services (Arbitrary / RESTful)</a:t>
            </a:r>
          </a:p>
          <a:p>
            <a:pPr>
              <a:lnSpc>
                <a:spcPct val="100000"/>
              </a:lnSpc>
            </a:pPr>
            <a:r>
              <a:rPr lang="en-US" dirty="0"/>
              <a:t>SQL-oriented data access</a:t>
            </a:r>
          </a:p>
          <a:p>
            <a:pPr>
              <a:lnSpc>
                <a:spcPct val="100000"/>
              </a:lnSpc>
            </a:pPr>
            <a:r>
              <a:rPr lang="en-US" dirty="0"/>
              <a:t>Embedded middleware</a:t>
            </a:r>
          </a:p>
          <a:p>
            <a:pPr>
              <a:lnSpc>
                <a:spcPct val="100000"/>
              </a:lnSpc>
            </a:pPr>
            <a:r>
              <a:rPr lang="en-US" dirty="0"/>
              <a:t>Cloud Computing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/>
          <a:lstStyle/>
          <a:p>
            <a:r>
              <a:rPr lang="en-US" dirty="0"/>
              <a:t>Middleware – common forms 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F9EAC04-D0FD-DA44-BD69-05E2B3E64D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Commonly used Architectures of Middleware</a:t>
            </a:r>
          </a:p>
        </p:txBody>
      </p:sp>
    </p:spTree>
    <p:extLst>
      <p:ext uri="{BB962C8B-B14F-4D97-AF65-F5344CB8AC3E}">
        <p14:creationId xmlns:p14="http://schemas.microsoft.com/office/powerpoint/2010/main" val="304028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Socket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2B58C1CDD45143928531B634536E02" ma:contentTypeVersion="6" ma:contentTypeDescription="Create a new document." ma:contentTypeScope="" ma:versionID="6c58f95b0025934d95cd62b3ea19feb7">
  <xsd:schema xmlns:xsd="http://www.w3.org/2001/XMLSchema" xmlns:xs="http://www.w3.org/2001/XMLSchema" xmlns:p="http://schemas.microsoft.com/office/2006/metadata/properties" xmlns:ns2="49b8a6a4-4c0c-4ade-8208-e9d33f271f71" xmlns:ns3="01efe261-8f89-4821-854b-09de4a0f8ad0" targetNamespace="http://schemas.microsoft.com/office/2006/metadata/properties" ma:root="true" ma:fieldsID="b276bab2b9f21eaa32d1c14f030bfe59" ns2:_="" ns3:_="">
    <xsd:import namespace="49b8a6a4-4c0c-4ade-8208-e9d33f271f71"/>
    <xsd:import namespace="01efe261-8f89-4821-854b-09de4a0f8a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b8a6a4-4c0c-4ade-8208-e9d33f271f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efe261-8f89-4821-854b-09de4a0f8ad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B33F3ED-54E7-4D29-BFC7-B0E909FD5116}"/>
</file>

<file path=customXml/itemProps2.xml><?xml version="1.0" encoding="utf-8"?>
<ds:datastoreItem xmlns:ds="http://schemas.openxmlformats.org/officeDocument/2006/customXml" ds:itemID="{CA5A41D4-B6A4-447D-92F9-C1F0FA19821E}"/>
</file>

<file path=customXml/itemProps3.xml><?xml version="1.0" encoding="utf-8"?>
<ds:datastoreItem xmlns:ds="http://schemas.openxmlformats.org/officeDocument/2006/customXml" ds:itemID="{54D76296-CF01-4F42-BC1F-013360AD7A17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2557</TotalTime>
  <Words>206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Middleware</vt:lpstr>
      <vt:lpstr>In this segment</vt:lpstr>
      <vt:lpstr>What is a Transaction ?</vt:lpstr>
      <vt:lpstr>What is Middleware ? </vt:lpstr>
      <vt:lpstr>Middleware in Distributed computing</vt:lpstr>
      <vt:lpstr>Middleware – common forms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K, Madhu Venkat</cp:lastModifiedBy>
  <cp:revision>216</cp:revision>
  <dcterms:created xsi:type="dcterms:W3CDTF">2018-10-16T06:13:57Z</dcterms:created>
  <dcterms:modified xsi:type="dcterms:W3CDTF">2022-07-23T15:57:17Z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0x010100502B58C1CDD45143928531B634536E02</vt:lpwstr>
  </property>
</Properties>
</file>

<file path=docProps/thumbnail.jpeg>
</file>